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sldIdLst>
    <p:sldId id="256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05" autoAdjust="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0500" y="0"/>
            <a:ext cx="8875713" cy="2109788"/>
            <a:chOff x="161925" y="0"/>
            <a:chExt cx="8875712" cy="21097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0"/>
              <a:ext cx="2484437" cy="210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95263"/>
              <a:ext cx="2079625" cy="165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e Placeholder 3"/>
          <p:cNvSpPr txBox="1">
            <a:spLocks/>
          </p:cNvSpPr>
          <p:nvPr/>
        </p:nvSpPr>
        <p:spPr>
          <a:xfrm>
            <a:off x="125413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August 17-18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Indianapolis, Indiana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3841F4"/>
                </a:solidFill>
              </a:rPr>
              <a:t>2016 Annual Business Meeting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8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6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0500" y="0"/>
            <a:ext cx="8875713" cy="2109788"/>
            <a:chOff x="161925" y="0"/>
            <a:chExt cx="8875712" cy="21097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0"/>
              <a:ext cx="2484437" cy="210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95263"/>
              <a:ext cx="2079625" cy="165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e Placeholder 3"/>
          <p:cNvSpPr txBox="1">
            <a:spLocks/>
          </p:cNvSpPr>
          <p:nvPr/>
        </p:nvSpPr>
        <p:spPr>
          <a:xfrm>
            <a:off x="125413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August 17-18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Indianapolis, Indiana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3841F4"/>
                </a:solidFill>
              </a:rPr>
              <a:t>2016 Annual Business Meeting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0500" y="0"/>
            <a:ext cx="8875713" cy="2109788"/>
            <a:chOff x="161925" y="0"/>
            <a:chExt cx="8875712" cy="21097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0"/>
              <a:ext cx="2484437" cy="210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95263"/>
              <a:ext cx="2079625" cy="165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e Placeholder 3"/>
          <p:cNvSpPr txBox="1">
            <a:spLocks/>
          </p:cNvSpPr>
          <p:nvPr/>
        </p:nvSpPr>
        <p:spPr>
          <a:xfrm>
            <a:off x="125413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August 12-13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San Antonio, Texas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3841F4"/>
                </a:solidFill>
              </a:rPr>
              <a:t>2015 Annual Business Meeting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794"/>
            <a:ext cx="8229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0500" y="0"/>
            <a:ext cx="8875713" cy="2109788"/>
            <a:chOff x="161925" y="0"/>
            <a:chExt cx="8875712" cy="21097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0"/>
              <a:ext cx="2484437" cy="210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95263"/>
              <a:ext cx="2079625" cy="165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e Placeholder 3"/>
          <p:cNvSpPr txBox="1">
            <a:spLocks/>
          </p:cNvSpPr>
          <p:nvPr/>
        </p:nvSpPr>
        <p:spPr>
          <a:xfrm>
            <a:off x="125413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August 12-13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San Antonio, Texas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3841F4"/>
                </a:solidFill>
              </a:rPr>
              <a:t>2015 Annual Business Meeting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794"/>
            <a:ext cx="8229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8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6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0500" y="0"/>
            <a:ext cx="8875713" cy="2109788"/>
            <a:chOff x="161925" y="0"/>
            <a:chExt cx="8875712" cy="21097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0"/>
              <a:ext cx="2484437" cy="210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95263"/>
              <a:ext cx="2079625" cy="165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e Placeholder 3"/>
          <p:cNvSpPr txBox="1">
            <a:spLocks/>
          </p:cNvSpPr>
          <p:nvPr/>
        </p:nvSpPr>
        <p:spPr>
          <a:xfrm>
            <a:off x="125413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August 17-18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Indianapolis, Indiana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3841F4"/>
                </a:solidFill>
              </a:rPr>
              <a:t>2016 Annual Business Meeting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0500" y="0"/>
            <a:ext cx="8875713" cy="2109788"/>
            <a:chOff x="161925" y="0"/>
            <a:chExt cx="8875712" cy="21097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0"/>
              <a:ext cx="2484437" cy="210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95263"/>
              <a:ext cx="2079625" cy="165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e Placeholder 3"/>
          <p:cNvSpPr txBox="1">
            <a:spLocks/>
          </p:cNvSpPr>
          <p:nvPr/>
        </p:nvSpPr>
        <p:spPr>
          <a:xfrm>
            <a:off x="125413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August 12-13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San Antonio, Texas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3841F4"/>
                </a:solidFill>
              </a:rPr>
              <a:t>2015 Annual Business Meeting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794"/>
            <a:ext cx="8229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8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6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0500" y="0"/>
            <a:ext cx="8875713" cy="2109788"/>
            <a:chOff x="161925" y="0"/>
            <a:chExt cx="8875712" cy="21097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0"/>
              <a:ext cx="2484437" cy="210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95263"/>
              <a:ext cx="2079625" cy="165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e Placeholder 3"/>
          <p:cNvSpPr txBox="1">
            <a:spLocks/>
          </p:cNvSpPr>
          <p:nvPr/>
        </p:nvSpPr>
        <p:spPr>
          <a:xfrm>
            <a:off x="125413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August 17-18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Indianapolis, Indiana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3841F4"/>
                </a:solidFill>
              </a:rPr>
              <a:t>2016 Annual Business Meeting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0500" y="0"/>
            <a:ext cx="8875713" cy="2109788"/>
            <a:chOff x="161925" y="0"/>
            <a:chExt cx="8875712" cy="21097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0"/>
              <a:ext cx="2484437" cy="210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95263"/>
              <a:ext cx="2079625" cy="165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e Placeholder 3"/>
          <p:cNvSpPr txBox="1">
            <a:spLocks/>
          </p:cNvSpPr>
          <p:nvPr/>
        </p:nvSpPr>
        <p:spPr>
          <a:xfrm>
            <a:off x="125413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August 12-13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San Antonio, Texas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3841F4"/>
                </a:solidFill>
              </a:rPr>
              <a:t>2015 Annual Business Meeting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794"/>
            <a:ext cx="8229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8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6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0500" y="0"/>
            <a:ext cx="8875713" cy="2109788"/>
            <a:chOff x="161925" y="0"/>
            <a:chExt cx="8875712" cy="21097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0"/>
              <a:ext cx="2484437" cy="210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95263"/>
              <a:ext cx="2079625" cy="165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e Placeholder 3"/>
          <p:cNvSpPr txBox="1">
            <a:spLocks/>
          </p:cNvSpPr>
          <p:nvPr/>
        </p:nvSpPr>
        <p:spPr>
          <a:xfrm>
            <a:off x="125413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August 17-18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Indianapolis, Indiana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3841F4"/>
                </a:solidFill>
              </a:rPr>
              <a:t>2016 Annual Business Meeting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0500" y="0"/>
            <a:ext cx="8875713" cy="2109788"/>
            <a:chOff x="161925" y="0"/>
            <a:chExt cx="8875712" cy="21097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0"/>
              <a:ext cx="2484437" cy="210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95263"/>
              <a:ext cx="2079625" cy="165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e Placeholder 3"/>
          <p:cNvSpPr txBox="1">
            <a:spLocks/>
          </p:cNvSpPr>
          <p:nvPr/>
        </p:nvSpPr>
        <p:spPr>
          <a:xfrm>
            <a:off x="125413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August 12-13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San Antonio, Texas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3841F4"/>
                </a:solidFill>
              </a:rPr>
              <a:t>2015 Annual Business Meeting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794"/>
            <a:ext cx="8229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8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6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A86DDA6-DDFB-4767-B7BB-4102F8DD0C8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8F4242B-EFFA-40DB-9BB0-EA38E0104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3860503"/>
          </a:xfrm>
        </p:spPr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2020 Annual IFTA Business 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577774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August 12 - 13</a:t>
            </a:r>
            <a:r>
              <a:rPr lang="en-US" sz="4800" dirty="0">
                <a:latin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Tempe, AZ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8" name="The Southwestern Musical Accompanime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409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7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Junior Suite</a:t>
            </a:r>
            <a:endParaRPr lang="en-US" dirty="0"/>
          </a:p>
        </p:txBody>
      </p:sp>
      <p:pic>
        <p:nvPicPr>
          <p:cNvPr id="3074" name="Picture 2" descr="https://az760333.vo.msecnd.net/-/media/property/tempe-mission-palms/725x350-content-list-item/tempe_accommodations_jrsuite-crpd725x350.jpg?ts=059379c1-5820-4e64-b060-be37d7774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0"/>
            <a:ext cx="8768443" cy="42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3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mpe Dining at Harry's 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" y="1300390"/>
            <a:ext cx="8484054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381000"/>
            <a:ext cx="6271146" cy="10366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Harry’s Place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456" y="5562600"/>
            <a:ext cx="8378598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/>
              <a:t>Open Monday through Friday, 2pm </a:t>
            </a:r>
            <a:r>
              <a:rPr lang="en-US" sz="2800" b="1" dirty="0" smtClean="0"/>
              <a:t>– midnight</a:t>
            </a:r>
          </a:p>
          <a:p>
            <a:r>
              <a:rPr lang="en-US" sz="2800" b="1" dirty="0" smtClean="0"/>
              <a:t> Saturday and Sunday, </a:t>
            </a:r>
            <a:r>
              <a:rPr lang="en-US" sz="2800" b="1" dirty="0"/>
              <a:t>11am </a:t>
            </a:r>
            <a:r>
              <a:rPr lang="en-US" sz="2800" b="1" dirty="0" smtClean="0"/>
              <a:t>– midnight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611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7512" y="6858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Courtyard Seating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1828800"/>
            <a:ext cx="8872118" cy="48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6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Want a breathtaking view?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33400" y="1981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Come to the rooftop – access from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76600"/>
            <a:ext cx="3575764" cy="3222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248400"/>
            <a:ext cx="35757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6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375557"/>
            <a:ext cx="5496077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33" y="3385457"/>
            <a:ext cx="6340864" cy="3472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96077" y="1222920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Fireplace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0" y="4648200"/>
            <a:ext cx="28113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Pool and Cabanas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073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6781800" cy="792162"/>
          </a:xfrm>
        </p:spPr>
        <p:txBody>
          <a:bodyPr/>
          <a:lstStyle/>
          <a:p>
            <a:r>
              <a:rPr lang="en-US" b="1" dirty="0" smtClean="0"/>
              <a:t>The Mission Grille</a:t>
            </a:r>
            <a:endParaRPr lang="en-US" b="1" dirty="0"/>
          </a:p>
        </p:txBody>
      </p:sp>
      <p:pic>
        <p:nvPicPr>
          <p:cNvPr id="12290" name="Picture 2" descr="https://az760333.vo.msecnd.net/-/media/property/tempe-mission-palms/840x500-media-block-wide/tempe_dining_missiongrille-crpd840x500.jpg?ts=0308436e-9051-41d8-8346-d9df52373c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1905000"/>
            <a:ext cx="8001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5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79714"/>
          </a:xfrm>
        </p:spPr>
        <p:txBody>
          <a:bodyPr/>
          <a:lstStyle/>
          <a:p>
            <a:r>
              <a:rPr lang="en-US" dirty="0" smtClean="0"/>
              <a:t>Fitness Center</a:t>
            </a:r>
            <a:endParaRPr lang="en-US" dirty="0"/>
          </a:p>
        </p:txBody>
      </p:sp>
      <p:pic>
        <p:nvPicPr>
          <p:cNvPr id="13314" name="Picture 2" descr="Photo of Tempe Mission Palms Hotel and Conference Center - Tempe, AZ, United States. Fitness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29600" cy="548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4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915400" cy="575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3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4731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0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00200"/>
            <a:ext cx="8763000" cy="24384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of course the reason we are here…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Rooms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08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7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z760333.vo.msecnd.net/-/media/property/tempe-mission-palms/840x500-media-block-wide/tempe_meeting_palmballroom-crpd840x500.jpg?ts=5c13c7b1-2685-42e4-9e91-2098604448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001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1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z760333.vo.msecnd.net/-/media/property/tempe-mission-palms/840x500-media-block-wide/tempemissionpalms_interior_meetingroom_sanpedro-crpd1150x500.jpg?ts=53460a5f-f239-47c0-b3c4-5cb18b4cb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3625" cy="37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1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valley of the sun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Image result for valley of the sun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07534"/>
            <a:ext cx="4500940" cy="20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valley of the sun 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53" y="1973841"/>
            <a:ext cx="3884734" cy="25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age result for valley of the sun 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1292"/>
            <a:ext cx="3470564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Image result for valley of the sun pho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07953"/>
            <a:ext cx="6279861" cy="22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Image result for valley of the sun pho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78220"/>
            <a:ext cx="2716275" cy="18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Image result for tempe az pho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77711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Image result for tempe az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2" name="Picture 18" descr="Image result for mill ave photos tempe a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26" y="71293"/>
            <a:ext cx="2860974" cy="190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7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" y="228600"/>
            <a:ext cx="8915400" cy="65532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 us in the Valley of the Sun!</a:t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12-13, 2020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Tempe, AZ</a:t>
            </a:r>
            <a:b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www.tempemissionpalms.com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63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155"/>
            <a:ext cx="9144000" cy="60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2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4359546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49" y="3458912"/>
            <a:ext cx="4430160" cy="3183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40" y="381001"/>
            <a:ext cx="4395978" cy="2889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2" y="3458913"/>
            <a:ext cx="4261734" cy="31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8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8011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Mission Palms Hotel and Conference Center</a:t>
            </a:r>
            <a:endParaRPr lang="en-US" b="1" dirty="0"/>
          </a:p>
        </p:txBody>
      </p:sp>
      <p:pic>
        <p:nvPicPr>
          <p:cNvPr id="4098" name="Picture 2" descr="Tempe Mission Palms Front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29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5"/>
          <p:cNvSpPr txBox="1">
            <a:spLocks/>
          </p:cNvSpPr>
          <p:nvPr/>
        </p:nvSpPr>
        <p:spPr bwMode="auto">
          <a:xfrm>
            <a:off x="381000" y="48768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60 East Fifth Street</a:t>
            </a:r>
          </a:p>
          <a:p>
            <a:r>
              <a:rPr lang="en-US" b="1" dirty="0" smtClean="0"/>
              <a:t>Tempe, AZ 85281</a:t>
            </a:r>
          </a:p>
          <a:p>
            <a:r>
              <a:rPr lang="en-US" b="1" dirty="0" smtClean="0"/>
              <a:t>480.894.1400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429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9575" y="304799"/>
            <a:ext cx="8229600" cy="845127"/>
          </a:xfrm>
        </p:spPr>
        <p:txBody>
          <a:bodyPr/>
          <a:lstStyle/>
          <a:p>
            <a:r>
              <a:rPr lang="en-US" b="1" dirty="0" smtClean="0"/>
              <a:t>Lobby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1121086"/>
            <a:ext cx="5486400" cy="300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82" y="4114800"/>
            <a:ext cx="5135118" cy="27704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1999713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Welcoming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57200" y="5334000"/>
            <a:ext cx="3529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Relaxing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981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Deluxe Guestroom</a:t>
            </a:r>
          </a:p>
        </p:txBody>
      </p:sp>
      <p:pic>
        <p:nvPicPr>
          <p:cNvPr id="1026" name="Picture 2" descr="https://az760333.vo.msecnd.net/-/media/property/tempe-mission-palms/725x350-content-list-item/tempe_accommodations_standardking-crpd725x350.jpg?ts=627a6dbd-11ff-4c39-a3a7-580b2c3aca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2514600"/>
            <a:ext cx="852351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7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Room</a:t>
            </a:r>
            <a:endParaRPr lang="en-US" dirty="0"/>
          </a:p>
        </p:txBody>
      </p:sp>
      <p:pic>
        <p:nvPicPr>
          <p:cNvPr id="2050" name="Picture 2" descr="https://az760333.vo.msecnd.net/-/media/property/tempe-mission-palms/725x350-content-list-item/tempe-mission-palms-executive-king-room-crpd725x350.jpg?ts=d15e3268-6c4c-4389-a407-9269fb645c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14600"/>
            <a:ext cx="8269669" cy="39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8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FTA ABM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FTA ABM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FTA ABM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FTA ABM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IFTA ABM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IFTA ABM 2016</Template>
  <TotalTime>179</TotalTime>
  <Words>92</Words>
  <Application>Microsoft Office PowerPoint</Application>
  <PresentationFormat>On-screen Show (4:3)</PresentationFormat>
  <Paragraphs>24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IFTA ABM 2016</vt:lpstr>
      <vt:lpstr>1_IFTA ABM 2016</vt:lpstr>
      <vt:lpstr>2_IFTA ABM 2016</vt:lpstr>
      <vt:lpstr>3_IFTA ABM 2016</vt:lpstr>
      <vt:lpstr>4_IFTA ABM 2016</vt:lpstr>
      <vt:lpstr>Urban</vt:lpstr>
      <vt:lpstr>2020 Annual IFTA Business Meeting</vt:lpstr>
      <vt:lpstr>PowerPoint Presentation</vt:lpstr>
      <vt:lpstr>PowerPoint Presentation</vt:lpstr>
      <vt:lpstr>PowerPoint Presentation</vt:lpstr>
      <vt:lpstr>PowerPoint Presentation</vt:lpstr>
      <vt:lpstr>Mission Palms Hotel and Conference Center</vt:lpstr>
      <vt:lpstr>Lobby</vt:lpstr>
      <vt:lpstr>Deluxe Guestroom</vt:lpstr>
      <vt:lpstr>Executive Room</vt:lpstr>
      <vt:lpstr>Junior Suite</vt:lpstr>
      <vt:lpstr>PowerPoint Presentation</vt:lpstr>
      <vt:lpstr>PowerPoint Presentation</vt:lpstr>
      <vt:lpstr>Want a breathtaking view?</vt:lpstr>
      <vt:lpstr>PowerPoint Presentation</vt:lpstr>
      <vt:lpstr>The Mission Grille</vt:lpstr>
      <vt:lpstr>Fitness Center</vt:lpstr>
      <vt:lpstr>PowerPoint Presentation</vt:lpstr>
      <vt:lpstr>PowerPoint Presentation</vt:lpstr>
      <vt:lpstr>And of course the reason we are here…  Meeting Rooms</vt:lpstr>
      <vt:lpstr>PowerPoint Presentation</vt:lpstr>
      <vt:lpstr>PowerPoint Presentation</vt:lpstr>
      <vt:lpstr>PowerPoint Presentation</vt:lpstr>
      <vt:lpstr>Join us in the Valley of the Sun!    August 12-13, 2020 Tempe, AZ www.tempemissionpalms.com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Meise</dc:creator>
  <cp:lastModifiedBy>Debora K Meise</cp:lastModifiedBy>
  <cp:revision>14</cp:revision>
  <dcterms:created xsi:type="dcterms:W3CDTF">2016-08-09T20:54:23Z</dcterms:created>
  <dcterms:modified xsi:type="dcterms:W3CDTF">2019-08-08T17:30:51Z</dcterms:modified>
</cp:coreProperties>
</file>